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74" autoAdjust="0"/>
    <p:restoredTop sz="94660"/>
  </p:normalViewPr>
  <p:slideViewPr>
    <p:cSldViewPr snapToGrid="0" snapToObjects="1">
      <p:cViewPr>
        <p:scale>
          <a:sx n="200" d="100"/>
          <a:sy n="200" d="100"/>
        </p:scale>
        <p:origin x="2360" y="-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0595-265F-4244-B886-0282AA6ADFA7}" type="datetimeFigureOut">
              <a:rPr lang="en-US" smtClean="0"/>
              <a:t>1/8/15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A3B5E-AD8D-564F-BA7A-AF6788CD0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0890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0595-265F-4244-B886-0282AA6ADFA7}" type="datetimeFigureOut">
              <a:rPr lang="en-US" smtClean="0"/>
              <a:t>1/8/15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A3B5E-AD8D-564F-BA7A-AF6788CD0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8544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0595-265F-4244-B886-0282AA6ADFA7}" type="datetimeFigureOut">
              <a:rPr lang="en-US" smtClean="0"/>
              <a:t>1/8/15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A3B5E-AD8D-564F-BA7A-AF6788CD0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063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0595-265F-4244-B886-0282AA6ADFA7}" type="datetimeFigureOut">
              <a:rPr lang="en-US" smtClean="0"/>
              <a:t>1/8/15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A3B5E-AD8D-564F-BA7A-AF6788CD0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4115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0595-265F-4244-B886-0282AA6ADFA7}" type="datetimeFigureOut">
              <a:rPr lang="en-US" smtClean="0"/>
              <a:t>1/8/15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A3B5E-AD8D-564F-BA7A-AF6788CD0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23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0595-265F-4244-B886-0282AA6ADFA7}" type="datetimeFigureOut">
              <a:rPr lang="en-US" smtClean="0"/>
              <a:t>1/8/15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A3B5E-AD8D-564F-BA7A-AF6788CD0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19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0595-265F-4244-B886-0282AA6ADFA7}" type="datetimeFigureOut">
              <a:rPr lang="en-US" smtClean="0"/>
              <a:t>1/8/15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A3B5E-AD8D-564F-BA7A-AF6788CD0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260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0595-265F-4244-B886-0282AA6ADFA7}" type="datetimeFigureOut">
              <a:rPr lang="en-US" smtClean="0"/>
              <a:t>1/8/15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A3B5E-AD8D-564F-BA7A-AF6788CD0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16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0595-265F-4244-B886-0282AA6ADFA7}" type="datetimeFigureOut">
              <a:rPr lang="en-US" smtClean="0"/>
              <a:t>1/8/15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A3B5E-AD8D-564F-BA7A-AF6788CD0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415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0595-265F-4244-B886-0282AA6ADFA7}" type="datetimeFigureOut">
              <a:rPr lang="en-US" smtClean="0"/>
              <a:t>1/8/15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A3B5E-AD8D-564F-BA7A-AF6788CD0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753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40595-265F-4244-B886-0282AA6ADFA7}" type="datetimeFigureOut">
              <a:rPr lang="en-US" smtClean="0"/>
              <a:t>1/8/15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A3B5E-AD8D-564F-BA7A-AF6788CD0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308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40595-265F-4244-B886-0282AA6ADFA7}" type="datetimeFigureOut">
              <a:rPr lang="en-US" smtClean="0"/>
              <a:t>1/8/15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A3B5E-AD8D-564F-BA7A-AF6788CD05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660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 descr="Screen Shot 2015-01-08 at 11.07.48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0" b="51258"/>
          <a:stretch/>
        </p:blipFill>
        <p:spPr>
          <a:xfrm>
            <a:off x="6494147" y="2878066"/>
            <a:ext cx="2422736" cy="738854"/>
          </a:xfrm>
          <a:prstGeom prst="rect">
            <a:avLst/>
          </a:prstGeom>
        </p:spPr>
      </p:pic>
      <p:pic>
        <p:nvPicPr>
          <p:cNvPr id="56" name="Picture 55" descr="Screen Shot 2015-01-08 at 11.07.48 PM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1"/>
          <a:stretch/>
        </p:blipFill>
        <p:spPr>
          <a:xfrm>
            <a:off x="6494146" y="3599583"/>
            <a:ext cx="2381115" cy="676255"/>
          </a:xfrm>
          <a:prstGeom prst="rect">
            <a:avLst/>
          </a:prstGeom>
        </p:spPr>
      </p:pic>
      <p:pic>
        <p:nvPicPr>
          <p:cNvPr id="53" name="Picture 52" descr="Screen Shot 2015-01-08 at 11.04.08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515"/>
          <a:stretch/>
        </p:blipFill>
        <p:spPr>
          <a:xfrm>
            <a:off x="6494146" y="1923849"/>
            <a:ext cx="2371936" cy="725050"/>
          </a:xfrm>
          <a:prstGeom prst="rect">
            <a:avLst/>
          </a:prstGeom>
        </p:spPr>
      </p:pic>
      <p:pic>
        <p:nvPicPr>
          <p:cNvPr id="54" name="Picture 53" descr="Screen Shot 2015-01-08 at 11.04.08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726"/>
          <a:stretch/>
        </p:blipFill>
        <p:spPr>
          <a:xfrm>
            <a:off x="6494146" y="1231846"/>
            <a:ext cx="2371936" cy="720807"/>
          </a:xfrm>
          <a:prstGeom prst="rect">
            <a:avLst/>
          </a:prstGeom>
        </p:spPr>
      </p:pic>
      <p:pic>
        <p:nvPicPr>
          <p:cNvPr id="51" name="Picture 50" descr="Screen Shot 2015-01-08 at 10.59.18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4334"/>
          <a:stretch/>
        </p:blipFill>
        <p:spPr>
          <a:xfrm>
            <a:off x="1932185" y="5196376"/>
            <a:ext cx="2369498" cy="715055"/>
          </a:xfrm>
          <a:prstGeom prst="rect">
            <a:avLst/>
          </a:prstGeom>
        </p:spPr>
      </p:pic>
      <p:pic>
        <p:nvPicPr>
          <p:cNvPr id="52" name="Picture 51" descr="Screen Shot 2015-01-08 at 10.59.18 PM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4009"/>
          <a:stretch/>
        </p:blipFill>
        <p:spPr>
          <a:xfrm>
            <a:off x="1905000" y="4503831"/>
            <a:ext cx="2396683" cy="716170"/>
          </a:xfrm>
          <a:prstGeom prst="rect">
            <a:avLst/>
          </a:prstGeom>
        </p:spPr>
      </p:pic>
      <p:pic>
        <p:nvPicPr>
          <p:cNvPr id="47" name="Picture 46" descr="Screen Shot 2015-01-08 at 10.53.43 PM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05" b="3916"/>
          <a:stretch/>
        </p:blipFill>
        <p:spPr>
          <a:xfrm>
            <a:off x="1941801" y="3599583"/>
            <a:ext cx="2359882" cy="701524"/>
          </a:xfrm>
          <a:prstGeom prst="rect">
            <a:avLst/>
          </a:prstGeom>
        </p:spPr>
      </p:pic>
      <p:pic>
        <p:nvPicPr>
          <p:cNvPr id="50" name="Picture 49" descr="Screen Shot 2015-01-08 at 10.53.43 PM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07" b="54463"/>
          <a:stretch/>
        </p:blipFill>
        <p:spPr>
          <a:xfrm>
            <a:off x="1929747" y="2860729"/>
            <a:ext cx="2371936" cy="738854"/>
          </a:xfrm>
          <a:prstGeom prst="rect">
            <a:avLst/>
          </a:prstGeom>
        </p:spPr>
      </p:pic>
      <p:pic>
        <p:nvPicPr>
          <p:cNvPr id="45" name="Picture 44" descr="Screen Shot 2015-01-08 at 10.50.57 PM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5" r="23674" b="52185"/>
          <a:stretch/>
        </p:blipFill>
        <p:spPr>
          <a:xfrm>
            <a:off x="1929747" y="1249359"/>
            <a:ext cx="2332682" cy="698367"/>
          </a:xfrm>
          <a:prstGeom prst="rect">
            <a:avLst/>
          </a:prstGeom>
        </p:spPr>
      </p:pic>
      <p:pic>
        <p:nvPicPr>
          <p:cNvPr id="49" name="Picture 48" descr="Screen Shot 2015-01-08 at 10.50.57 PM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269" r="21800" b="1"/>
          <a:stretch/>
        </p:blipFill>
        <p:spPr>
          <a:xfrm>
            <a:off x="1929747" y="1952653"/>
            <a:ext cx="2380071" cy="69624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857750" y="1233790"/>
            <a:ext cx="1680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Unaffected Brother</a:t>
            </a:r>
          </a:p>
          <a:p>
            <a:r>
              <a:rPr lang="en-US" sz="1000" dirty="0" smtClean="0">
                <a:latin typeface="Arial"/>
                <a:cs typeface="Arial"/>
              </a:rPr>
              <a:t>Homozygous Reference</a:t>
            </a:r>
          </a:p>
        </p:txBody>
      </p:sp>
      <p:grpSp>
        <p:nvGrpSpPr>
          <p:cNvPr id="39" name="Group 38"/>
          <p:cNvGrpSpPr/>
          <p:nvPr/>
        </p:nvGrpSpPr>
        <p:grpSpPr>
          <a:xfrm>
            <a:off x="6449696" y="1233790"/>
            <a:ext cx="2416386" cy="1415109"/>
            <a:chOff x="2080896" y="148219"/>
            <a:chExt cx="2416386" cy="1415109"/>
          </a:xfrm>
        </p:grpSpPr>
        <p:sp>
          <p:nvSpPr>
            <p:cNvPr id="14" name="Rectangle 13"/>
            <p:cNvSpPr/>
            <p:nvPr/>
          </p:nvSpPr>
          <p:spPr>
            <a:xfrm>
              <a:off x="2125346" y="148219"/>
              <a:ext cx="2371936" cy="141510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080896" y="240127"/>
              <a:ext cx="1435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Forward Primer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080896" y="919939"/>
              <a:ext cx="1435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Reverse Primer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872597" y="4503830"/>
            <a:ext cx="2437221" cy="1407602"/>
            <a:chOff x="6186080" y="163789"/>
            <a:chExt cx="2357429" cy="1369920"/>
          </a:xfrm>
        </p:grpSpPr>
        <p:sp>
          <p:nvSpPr>
            <p:cNvPr id="16" name="Rectangle 15"/>
            <p:cNvSpPr/>
            <p:nvPr/>
          </p:nvSpPr>
          <p:spPr>
            <a:xfrm>
              <a:off x="6222882" y="163789"/>
              <a:ext cx="2320627" cy="13699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186080" y="240127"/>
              <a:ext cx="1435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Forward Primer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186080" y="919939"/>
              <a:ext cx="1435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Reverse Primer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1905000" y="2860729"/>
            <a:ext cx="2399121" cy="1415109"/>
            <a:chOff x="6186080" y="1852764"/>
            <a:chExt cx="2399121" cy="1415109"/>
          </a:xfrm>
        </p:grpSpPr>
        <p:sp>
          <p:nvSpPr>
            <p:cNvPr id="17" name="Rectangle 16"/>
            <p:cNvSpPr/>
            <p:nvPr/>
          </p:nvSpPr>
          <p:spPr>
            <a:xfrm>
              <a:off x="6213265" y="1852764"/>
              <a:ext cx="2371936" cy="141510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186080" y="1901284"/>
              <a:ext cx="1435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Forward Primer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186080" y="2634017"/>
              <a:ext cx="1435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Reverse Primer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72597" y="1233790"/>
            <a:ext cx="2429086" cy="1415109"/>
            <a:chOff x="6147980" y="3699344"/>
            <a:chExt cx="2429086" cy="1415109"/>
          </a:xfrm>
        </p:grpSpPr>
        <p:sp>
          <p:nvSpPr>
            <p:cNvPr id="18" name="Rectangle 17"/>
            <p:cNvSpPr/>
            <p:nvPr/>
          </p:nvSpPr>
          <p:spPr>
            <a:xfrm>
              <a:off x="6205130" y="3699344"/>
              <a:ext cx="2371936" cy="141510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147980" y="3763204"/>
              <a:ext cx="1435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Forward Primer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186080" y="4475517"/>
              <a:ext cx="1435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Reverse Primer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6449696" y="2860729"/>
            <a:ext cx="2467186" cy="1415109"/>
            <a:chOff x="2080896" y="1842769"/>
            <a:chExt cx="2467186" cy="1496063"/>
          </a:xfrm>
        </p:grpSpPr>
        <p:sp>
          <p:nvSpPr>
            <p:cNvPr id="15" name="Rectangle 14"/>
            <p:cNvSpPr/>
            <p:nvPr/>
          </p:nvSpPr>
          <p:spPr>
            <a:xfrm>
              <a:off x="2125346" y="1842769"/>
              <a:ext cx="2422736" cy="149606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080896" y="1882359"/>
              <a:ext cx="1435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Forward Primer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2080896" y="2637540"/>
              <a:ext cx="14351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latin typeface="Arial"/>
                  <a:cs typeface="Arial"/>
                </a:rPr>
                <a:t>Reverse Primer</a:t>
              </a:r>
              <a:endParaRPr lang="en-US" sz="1000" dirty="0">
                <a:latin typeface="Arial"/>
                <a:cs typeface="Arial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4857750" y="2834602"/>
            <a:ext cx="1680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Unaffected Father</a:t>
            </a:r>
          </a:p>
          <a:p>
            <a:r>
              <a:rPr lang="en-US" sz="1000" dirty="0" smtClean="0">
                <a:latin typeface="Arial"/>
                <a:cs typeface="Arial"/>
              </a:rPr>
              <a:t>Homozygous Reference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65150" y="4431524"/>
            <a:ext cx="168084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Affected Maternal Grandfather</a:t>
            </a:r>
          </a:p>
          <a:p>
            <a:r>
              <a:rPr lang="en-US" sz="1000" dirty="0" smtClean="0">
                <a:latin typeface="Arial"/>
                <a:cs typeface="Arial"/>
              </a:rPr>
              <a:t>Heterozygous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565150" y="2843052"/>
            <a:ext cx="1680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Affected Mother</a:t>
            </a:r>
          </a:p>
          <a:p>
            <a:r>
              <a:rPr lang="en-US" sz="1000" dirty="0" smtClean="0">
                <a:latin typeface="Arial"/>
                <a:cs typeface="Arial"/>
              </a:rPr>
              <a:t>Heterozygous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750782" y="1206634"/>
            <a:ext cx="1680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 smtClean="0">
                <a:latin typeface="Arial"/>
                <a:cs typeface="Arial"/>
              </a:rPr>
              <a:t>Proband</a:t>
            </a:r>
            <a:endParaRPr lang="en-US" sz="1000" dirty="0" smtClean="0">
              <a:latin typeface="Arial"/>
              <a:cs typeface="Arial"/>
            </a:endParaRPr>
          </a:p>
          <a:p>
            <a:r>
              <a:rPr lang="en-US" sz="1000" dirty="0" smtClean="0">
                <a:latin typeface="Arial"/>
                <a:cs typeface="Arial"/>
              </a:rPr>
              <a:t>Heterozygous</a:t>
            </a:r>
          </a:p>
        </p:txBody>
      </p:sp>
      <p:sp>
        <p:nvSpPr>
          <p:cNvPr id="44" name="Title 43"/>
          <p:cNvSpPr>
            <a:spLocks noGrp="1"/>
          </p:cNvSpPr>
          <p:nvPr>
            <p:ph type="title"/>
          </p:nvPr>
        </p:nvSpPr>
        <p:spPr>
          <a:xfrm>
            <a:off x="0" y="-762"/>
            <a:ext cx="3168650" cy="452500"/>
          </a:xfrm>
        </p:spPr>
        <p:txBody>
          <a:bodyPr>
            <a:normAutofit fontScale="90000"/>
          </a:bodyPr>
          <a:lstStyle/>
          <a:p>
            <a:r>
              <a:rPr lang="en-US" sz="2400" dirty="0" smtClean="0">
                <a:latin typeface="Arial"/>
                <a:cs typeface="Arial"/>
              </a:rPr>
              <a:t>Supplemental Figure 1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400746" y="670413"/>
            <a:ext cx="1861683" cy="30777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400" dirty="0">
                <a:latin typeface="Arial"/>
                <a:cs typeface="Arial"/>
              </a:rPr>
              <a:t>chr15:</a:t>
            </a:r>
            <a:r>
              <a:rPr lang="en-US" sz="1400" dirty="0" smtClean="0">
                <a:latin typeface="Arial"/>
                <a:cs typeface="Arial"/>
              </a:rPr>
              <a:t>89401207delG</a:t>
            </a:r>
            <a:endParaRPr lang="en-US" sz="1400" dirty="0">
              <a:latin typeface="Arial"/>
              <a:cs typeface="Arial"/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>
            <a:off x="3340100" y="978190"/>
            <a:ext cx="0" cy="2536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3115673" y="1231845"/>
            <a:ext cx="384048" cy="1408176"/>
          </a:xfrm>
          <a:prstGeom prst="rect">
            <a:avLst/>
          </a:prstGeom>
          <a:ln w="127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endParaRPr lang="en-US" sz="1400" dirty="0">
              <a:latin typeface="Arial"/>
              <a:cs typeface="Arial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115673" y="2867662"/>
            <a:ext cx="384048" cy="1408176"/>
          </a:xfrm>
          <a:prstGeom prst="rect">
            <a:avLst/>
          </a:prstGeom>
          <a:ln w="127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endParaRPr lang="en-US" sz="1400" dirty="0">
              <a:latin typeface="Arial"/>
              <a:cs typeface="Arial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3115673" y="4503256"/>
            <a:ext cx="384048" cy="1408176"/>
          </a:xfrm>
          <a:prstGeom prst="rect">
            <a:avLst/>
          </a:prstGeom>
          <a:ln w="127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endParaRPr lang="en-US" sz="1400" dirty="0">
              <a:latin typeface="Arial"/>
              <a:cs typeface="Arial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692772" y="1231845"/>
            <a:ext cx="384048" cy="1408176"/>
          </a:xfrm>
          <a:prstGeom prst="rect">
            <a:avLst/>
          </a:prstGeom>
          <a:ln w="127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endParaRPr lang="en-US" sz="1400" dirty="0">
              <a:latin typeface="Arial"/>
              <a:cs typeface="Arial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7698742" y="2860729"/>
            <a:ext cx="384808" cy="1408176"/>
          </a:xfrm>
          <a:prstGeom prst="rect">
            <a:avLst/>
          </a:prstGeom>
          <a:ln w="127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endParaRPr lang="en-US" sz="1400" dirty="0">
              <a:latin typeface="Arial"/>
              <a:cs typeface="Arial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6953954" y="644825"/>
            <a:ext cx="1871501" cy="30777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Reference Sequence</a:t>
            </a:r>
            <a:endParaRPr lang="en-US" sz="1400" dirty="0">
              <a:latin typeface="Arial"/>
              <a:cs typeface="Arial"/>
            </a:endParaRP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7884796" y="952602"/>
            <a:ext cx="0" cy="27924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0474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45</Words>
  <Application>Microsoft Macintosh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Supplemental Figure 1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Guo</dc:creator>
  <cp:lastModifiedBy>Michael Guo</cp:lastModifiedBy>
  <cp:revision>12</cp:revision>
  <dcterms:created xsi:type="dcterms:W3CDTF">2014-08-05T18:36:28Z</dcterms:created>
  <dcterms:modified xsi:type="dcterms:W3CDTF">2015-01-09T05:00:18Z</dcterms:modified>
</cp:coreProperties>
</file>