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229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83B10-C0FE-48C5-9EB3-CFD0B432B82F}" type="datetimeFigureOut">
              <a:rPr lang="en-IN" smtClean="0"/>
              <a:t>25-05-2023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733-1D28-453F-AF1F-E4496AE5DDB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4883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83B10-C0FE-48C5-9EB3-CFD0B432B82F}" type="datetimeFigureOut">
              <a:rPr lang="en-IN" smtClean="0"/>
              <a:t>25-05-2023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733-1D28-453F-AF1F-E4496AE5DDB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237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83B10-C0FE-48C5-9EB3-CFD0B432B82F}" type="datetimeFigureOut">
              <a:rPr lang="en-IN" smtClean="0"/>
              <a:t>25-05-2023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733-1D28-453F-AF1F-E4496AE5DDB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576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83B10-C0FE-48C5-9EB3-CFD0B432B82F}" type="datetimeFigureOut">
              <a:rPr lang="en-IN" smtClean="0"/>
              <a:t>25-05-2023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733-1D28-453F-AF1F-E4496AE5DDB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31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83B10-C0FE-48C5-9EB3-CFD0B432B82F}" type="datetimeFigureOut">
              <a:rPr lang="en-IN" smtClean="0"/>
              <a:t>25-05-2023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733-1D28-453F-AF1F-E4496AE5DDB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513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83B10-C0FE-48C5-9EB3-CFD0B432B82F}" type="datetimeFigureOut">
              <a:rPr lang="en-IN" smtClean="0"/>
              <a:t>25-05-2023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733-1D28-453F-AF1F-E4496AE5DDB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1890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83B10-C0FE-48C5-9EB3-CFD0B432B82F}" type="datetimeFigureOut">
              <a:rPr lang="en-IN" smtClean="0"/>
              <a:t>25-05-2023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733-1D28-453F-AF1F-E4496AE5DDB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3833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83B10-C0FE-48C5-9EB3-CFD0B432B82F}" type="datetimeFigureOut">
              <a:rPr lang="en-IN" smtClean="0"/>
              <a:t>25-05-2023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733-1D28-453F-AF1F-E4496AE5DDB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4302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83B10-C0FE-48C5-9EB3-CFD0B432B82F}" type="datetimeFigureOut">
              <a:rPr lang="en-IN" smtClean="0"/>
              <a:t>25-05-2023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733-1D28-453F-AF1F-E4496AE5DDB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1453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83B10-C0FE-48C5-9EB3-CFD0B432B82F}" type="datetimeFigureOut">
              <a:rPr lang="en-IN" smtClean="0"/>
              <a:t>25-05-2023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733-1D28-453F-AF1F-E4496AE5DDB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7943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83B10-C0FE-48C5-9EB3-CFD0B432B82F}" type="datetimeFigureOut">
              <a:rPr lang="en-IN" smtClean="0"/>
              <a:t>25-05-2023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733-1D28-453F-AF1F-E4496AE5DDB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9109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83B10-C0FE-48C5-9EB3-CFD0B432B82F}" type="datetimeFigureOut">
              <a:rPr lang="en-IN" smtClean="0"/>
              <a:t>25-05-2023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2E733-1D28-453F-AF1F-E4496AE5DDB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3071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B52018-CB4D-3ECB-B9DD-C4A525CB083E}"/>
              </a:ext>
            </a:extLst>
          </p:cNvPr>
          <p:cNvSpPr txBox="1"/>
          <p:nvPr/>
        </p:nvSpPr>
        <p:spPr>
          <a:xfrm>
            <a:off x="621180" y="7483959"/>
            <a:ext cx="5615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S1. Schematic diagram of free, esterified, and bound phenolic extraction process.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8764E4-D05F-26A7-49DA-6D203CB93E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9403"/>
          <a:stretch/>
        </p:blipFill>
        <p:spPr>
          <a:xfrm>
            <a:off x="647700" y="1173752"/>
            <a:ext cx="5195703" cy="596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506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299</TotalTime>
  <Words>16</Words>
  <Application>Microsoft Office PowerPoint</Application>
  <PresentationFormat>A4 Paper (210x297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Ranabir Sahu</dc:creator>
  <cp:lastModifiedBy>Ranabir Sahu</cp:lastModifiedBy>
  <cp:revision>7</cp:revision>
  <dcterms:created xsi:type="dcterms:W3CDTF">2023-05-09T05:17:27Z</dcterms:created>
  <dcterms:modified xsi:type="dcterms:W3CDTF">2023-05-25T14:44:26Z</dcterms:modified>
</cp:coreProperties>
</file>