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7"/>
    <p:restoredTop sz="94677"/>
  </p:normalViewPr>
  <p:slideViewPr>
    <p:cSldViewPr snapToGrid="0">
      <p:cViewPr>
        <p:scale>
          <a:sx n="120" d="100"/>
          <a:sy n="120" d="100"/>
        </p:scale>
        <p:origin x="3136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39929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63425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17672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4906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15481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8035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5720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28453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06710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5463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39978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BB734-D5B0-3C4E-854A-6A1F2A540189}" type="datetimeFigureOut">
              <a:rPr lang="en-FR" smtClean="0"/>
              <a:t>20/09/2022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120D1-BF7A-4546-8F3B-4C14B926F3FB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47857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326BCF-DC6D-B062-081F-3389E3EE7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02" y="660087"/>
            <a:ext cx="2819400" cy="2679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4BCBD9-D83F-A20B-A68B-40AD900C12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660087"/>
            <a:ext cx="2819400" cy="2679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2BA153-B863-D7DA-5EEA-03E443DCB5C9}"/>
              </a:ext>
            </a:extLst>
          </p:cNvPr>
          <p:cNvSpPr txBox="1"/>
          <p:nvPr/>
        </p:nvSpPr>
        <p:spPr>
          <a:xfrm>
            <a:off x="857026" y="521587"/>
            <a:ext cx="11176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FR" sz="1200" b="1" dirty="0">
                <a:latin typeface="Arial" panose="020B0604020202020204" pitchFamily="34" charset="0"/>
                <a:cs typeface="Arial" panose="020B0604020202020204" pitchFamily="34" charset="0"/>
              </a:rPr>
              <a:t>eme-biotin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FA92D0-3288-BDA9-5E11-E99C3336F829}"/>
              </a:ext>
            </a:extLst>
          </p:cNvPr>
          <p:cNvSpPr txBox="1"/>
          <p:nvPr/>
        </p:nvSpPr>
        <p:spPr>
          <a:xfrm>
            <a:off x="3908612" y="520078"/>
            <a:ext cx="601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FR" sz="1200" b="1" dirty="0">
                <a:latin typeface="Arial" panose="020B0604020202020204" pitchFamily="34" charset="0"/>
                <a:cs typeface="Arial" panose="020B0604020202020204" pitchFamily="34" charset="0"/>
              </a:rPr>
              <a:t>eme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2FEF8-FEBC-FB92-2BE5-BF563A668F15}"/>
              </a:ext>
            </a:extLst>
          </p:cNvPr>
          <p:cNvSpPr txBox="1"/>
          <p:nvPr/>
        </p:nvSpPr>
        <p:spPr>
          <a:xfrm>
            <a:off x="473336" y="3478287"/>
            <a:ext cx="6223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1200" dirty="0">
                <a:latin typeface="Arial" panose="020B0604020202020204" pitchFamily="34" charset="0"/>
                <a:cs typeface="Arial" panose="020B0604020202020204" pitchFamily="34" charset="0"/>
              </a:rPr>
              <a:t>Absorbance spectra of heme-biotin (left panel) and hemin (right panel) at concentrations of 0.781 to 50 𝛍M in PBS. The observed spectral changes in heme-biotin are consistent with covalent binding of biotin-PEG to carboxyl groups of heme molecule.</a:t>
            </a:r>
          </a:p>
        </p:txBody>
      </p:sp>
    </p:spTree>
    <p:extLst>
      <p:ext uri="{BB962C8B-B14F-4D97-AF65-F5344CB8AC3E}">
        <p14:creationId xmlns:p14="http://schemas.microsoft.com/office/powerpoint/2010/main" val="2104293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49</Words>
  <Application>Microsoft Macintosh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Dimitrov</dc:creator>
  <cp:lastModifiedBy>Jordan Dimitrov</cp:lastModifiedBy>
  <cp:revision>4</cp:revision>
  <dcterms:created xsi:type="dcterms:W3CDTF">2022-09-20T17:02:11Z</dcterms:created>
  <dcterms:modified xsi:type="dcterms:W3CDTF">2022-09-20T17:22:15Z</dcterms:modified>
</cp:coreProperties>
</file>