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4" r:id="rId2"/>
  </p:sldIdLst>
  <p:sldSz cx="9144000" cy="6858000" type="screen4x3"/>
  <p:notesSz cx="6797675" cy="9928225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C0C0"/>
    <a:srgbClr val="D1D1D1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558" y="-2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666C05-C81E-43E7-A7FD-043ECC74C9B8}" type="datetimeFigureOut">
              <a:rPr lang="es-ES" smtClean="0"/>
              <a:pPr/>
              <a:t>25/11/2025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1082E6-FCB6-439F-8E58-C376A5E60D9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6C158-2644-4DED-B316-A26A258679CD}" type="datetimeFigureOut">
              <a:rPr lang="es-ES" smtClean="0"/>
              <a:pPr/>
              <a:t>25/11/2025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0C3D9-2E25-4B01-8DDB-53300D720E92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6C158-2644-4DED-B316-A26A258679CD}" type="datetimeFigureOut">
              <a:rPr lang="es-ES" smtClean="0"/>
              <a:pPr/>
              <a:t>25/11/2025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0C3D9-2E25-4B01-8DDB-53300D720E92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6C158-2644-4DED-B316-A26A258679CD}" type="datetimeFigureOut">
              <a:rPr lang="es-ES" smtClean="0"/>
              <a:pPr/>
              <a:t>25/11/2025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0C3D9-2E25-4B01-8DDB-53300D720E92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6C158-2644-4DED-B316-A26A258679CD}" type="datetimeFigureOut">
              <a:rPr lang="es-ES" smtClean="0"/>
              <a:pPr/>
              <a:t>25/11/2025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0C3D9-2E25-4B01-8DDB-53300D720E92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6C158-2644-4DED-B316-A26A258679CD}" type="datetimeFigureOut">
              <a:rPr lang="es-ES" smtClean="0"/>
              <a:pPr/>
              <a:t>25/11/2025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0C3D9-2E25-4B01-8DDB-53300D720E92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6C158-2644-4DED-B316-A26A258679CD}" type="datetimeFigureOut">
              <a:rPr lang="es-ES" smtClean="0"/>
              <a:pPr/>
              <a:t>25/11/2025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0C3D9-2E25-4B01-8DDB-53300D720E92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6C158-2644-4DED-B316-A26A258679CD}" type="datetimeFigureOut">
              <a:rPr lang="es-ES" smtClean="0"/>
              <a:pPr/>
              <a:t>25/11/2025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0C3D9-2E25-4B01-8DDB-53300D720E92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6C158-2644-4DED-B316-A26A258679CD}" type="datetimeFigureOut">
              <a:rPr lang="es-ES" smtClean="0"/>
              <a:pPr/>
              <a:t>25/11/2025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0C3D9-2E25-4B01-8DDB-53300D720E92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6C158-2644-4DED-B316-A26A258679CD}" type="datetimeFigureOut">
              <a:rPr lang="es-ES" smtClean="0"/>
              <a:pPr/>
              <a:t>25/11/2025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0C3D9-2E25-4B01-8DDB-53300D720E92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6C158-2644-4DED-B316-A26A258679CD}" type="datetimeFigureOut">
              <a:rPr lang="es-ES" smtClean="0"/>
              <a:pPr/>
              <a:t>25/11/2025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0C3D9-2E25-4B01-8DDB-53300D720E92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6C158-2644-4DED-B316-A26A258679CD}" type="datetimeFigureOut">
              <a:rPr lang="es-ES" smtClean="0"/>
              <a:pPr/>
              <a:t>25/11/2025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0C3D9-2E25-4B01-8DDB-53300D720E92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B6C158-2644-4DED-B316-A26A258679CD}" type="datetimeFigureOut">
              <a:rPr lang="es-ES" smtClean="0"/>
              <a:pPr/>
              <a:t>25/11/2025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D0C3D9-2E25-4B01-8DDB-53300D720E92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Figure 1S. ROC curves for PSA</a:t>
            </a:r>
            <a:endParaRPr lang="en-US" sz="16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7" name="6 Grupo"/>
          <p:cNvGrpSpPr/>
          <p:nvPr/>
        </p:nvGrpSpPr>
        <p:grpSpPr>
          <a:xfrm>
            <a:off x="1043608" y="1124744"/>
            <a:ext cx="6825952" cy="4778166"/>
            <a:chOff x="914400" y="1165434"/>
            <a:chExt cx="6825952" cy="4778166"/>
          </a:xfrm>
        </p:grpSpPr>
        <p:pic>
          <p:nvPicPr>
            <p:cNvPr id="5" name="Picture 2" descr="roc_curves_corrected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14400" y="1165434"/>
              <a:ext cx="6825952" cy="4778166"/>
            </a:xfrm>
            <a:prstGeom prst="rect">
              <a:avLst/>
            </a:prstGeom>
          </p:spPr>
        </p:pic>
        <p:sp>
          <p:nvSpPr>
            <p:cNvPr id="6" name="5 Rectángulo"/>
            <p:cNvSpPr/>
            <p:nvPr/>
          </p:nvSpPr>
          <p:spPr>
            <a:xfrm>
              <a:off x="2915816" y="1196752"/>
              <a:ext cx="3240360" cy="28803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/>
            </a:p>
          </p:txBody>
        </p:sp>
      </p:grpSp>
      <p:pic>
        <p:nvPicPr>
          <p:cNvPr id="19457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8064" y="4470814"/>
            <a:ext cx="2592288" cy="9744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1234</TotalTime>
  <Words>7</Words>
  <Application>Microsoft Office PowerPoint</Application>
  <PresentationFormat>Presentación en pantalla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Figure 1S. ROC curves for PSA</vt:lpstr>
    </vt:vector>
  </TitlesOfParts>
  <Company>Hospital Clinic i Provincial de Barcelona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xfilella</dc:creator>
  <cp:lastModifiedBy>xfilella</cp:lastModifiedBy>
  <cp:revision>119</cp:revision>
  <dcterms:created xsi:type="dcterms:W3CDTF">2025-06-12T12:25:19Z</dcterms:created>
  <dcterms:modified xsi:type="dcterms:W3CDTF">2025-11-25T11:12:08Z</dcterms:modified>
</cp:coreProperties>
</file>