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97363-A50E-4E16-BAA9-C6D3C9F9D367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B06D0-2051-46DB-A92C-02AB907C581E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97363-A50E-4E16-BAA9-C6D3C9F9D367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B06D0-2051-46DB-A92C-02AB907C581E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97363-A50E-4E16-BAA9-C6D3C9F9D367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B06D0-2051-46DB-A92C-02AB907C581E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97363-A50E-4E16-BAA9-C6D3C9F9D367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B06D0-2051-46DB-A92C-02AB907C581E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97363-A50E-4E16-BAA9-C6D3C9F9D367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B06D0-2051-46DB-A92C-02AB907C581E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97363-A50E-4E16-BAA9-C6D3C9F9D367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B06D0-2051-46DB-A92C-02AB907C581E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97363-A50E-4E16-BAA9-C6D3C9F9D367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B06D0-2051-46DB-A92C-02AB907C581E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97363-A50E-4E16-BAA9-C6D3C9F9D367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B06D0-2051-46DB-A92C-02AB907C581E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97363-A50E-4E16-BAA9-C6D3C9F9D367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B06D0-2051-46DB-A92C-02AB907C581E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97363-A50E-4E16-BAA9-C6D3C9F9D367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B06D0-2051-46DB-A92C-02AB907C581E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97363-A50E-4E16-BAA9-C6D3C9F9D367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B06D0-2051-46DB-A92C-02AB907C581E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997363-A50E-4E16-BAA9-C6D3C9F9D367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6B06D0-2051-46DB-A92C-02AB907C581E}" type="slidenum">
              <a:rPr lang="en-US" smtClean="0"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620688"/>
            <a:ext cx="6260753" cy="5671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/>
              <a:t>Supplementary Figure 1. </a:t>
            </a:r>
            <a:r>
              <a:rPr lang="en-GB" dirty="0"/>
              <a:t>Spearman’s correlation of anti-SARS-CoV-2 spike trimeric IgG values after and immediately before the booster vaccine dose (delta variation) with pre-booster levels.</a:t>
            </a:r>
            <a:endParaRPr lang="de-DE" dirty="0"/>
          </a:p>
          <a:p>
            <a:pPr marL="0" indent="0">
              <a:buNone/>
            </a:pPr>
            <a:r>
              <a:rPr lang="en-GB" dirty="0" smtClean="0"/>
              <a:t>SARS-CoV-2</a:t>
            </a:r>
            <a:r>
              <a:rPr lang="en-GB" dirty="0"/>
              <a:t>;</a:t>
            </a:r>
            <a:r>
              <a:rPr lang="en-GB" b="1" dirty="0"/>
              <a:t> </a:t>
            </a:r>
            <a:r>
              <a:rPr lang="en-GB" dirty="0"/>
              <a:t>severe acute respiratory syndrome coronavirus 2.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029916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</Words>
  <Application>Microsoft Office PowerPoint</Application>
  <PresentationFormat>Bildschirmpräsentation (4:3)</PresentationFormat>
  <Paragraphs>2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5" baseType="lpstr">
      <vt:lpstr>Arial</vt:lpstr>
      <vt:lpstr>Calibri</vt:lpstr>
      <vt:lpstr>Tema di Office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Camilla</dc:creator>
  <cp:lastModifiedBy>Jahnke, Heike</cp:lastModifiedBy>
  <cp:revision>4</cp:revision>
  <dcterms:created xsi:type="dcterms:W3CDTF">2022-03-07T14:26:21Z</dcterms:created>
  <dcterms:modified xsi:type="dcterms:W3CDTF">2022-03-10T08:22:42Z</dcterms:modified>
</cp:coreProperties>
</file>